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56" r:id="rId6"/>
    <p:sldId id="257" r:id="rId7"/>
    <p:sldId id="258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20" d="100"/>
          <a:sy n="120" d="100"/>
        </p:scale>
        <p:origin x="17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10.02.2021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Hassan Reda Elhefny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Pixabay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Free Images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B283C-9792-4ED6-B5F3-013816E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BAD46-290F-4921-B202-2B32B00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DE7C1B-BECE-4038-AD05-75532E485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929657-A96C-4BE6-BB09-4BF99A9F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Favorite Image Entity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8E0DF-76AF-455A-A2CE-5B927572D0FD}"/>
              </a:ext>
            </a:extLst>
          </p:cNvPr>
          <p:cNvSpPr/>
          <p:nvPr/>
        </p:nvSpPr>
        <p:spPr>
          <a:xfrm>
            <a:off x="370568" y="1823632"/>
            <a:ext cx="1524789" cy="3693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add the image id and user name to be able to find all images that the user added , if the user change the data of the previous user didn’t show</a:t>
            </a:r>
          </a:p>
        </p:txBody>
      </p:sp>
    </p:spTree>
    <p:extLst>
      <p:ext uri="{BB962C8B-B14F-4D97-AF65-F5344CB8AC3E}">
        <p14:creationId xmlns:p14="http://schemas.microsoft.com/office/powerpoint/2010/main" val="1992773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B283C-9792-4ED6-B5F3-013816E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BAD46-290F-4921-B202-2B32B00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929657-A96C-4BE6-BB09-4BF99A9F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Object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8E0DF-76AF-455A-A2CE-5B927572D0FD}"/>
              </a:ext>
            </a:extLst>
          </p:cNvPr>
          <p:cNvSpPr/>
          <p:nvPr/>
        </p:nvSpPr>
        <p:spPr>
          <a:xfrm>
            <a:off x="426228" y="1951672"/>
            <a:ext cx="152478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we write all queries that deal the database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0DB1EB-04EB-4DE3-B838-9C86C231B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872535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B283C-9792-4ED6-B5F3-013816E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BAD46-290F-4921-B202-2B32B00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929657-A96C-4BE6-BB09-4BF99A9F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8E0DF-76AF-455A-A2CE-5B927572D0FD}"/>
              </a:ext>
            </a:extLst>
          </p:cNvPr>
          <p:cNvSpPr/>
          <p:nvPr/>
        </p:nvSpPr>
        <p:spPr>
          <a:xfrm>
            <a:off x="426228" y="1951672"/>
            <a:ext cx="152478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we define the version of the database and the classes we define as the tables to be stored on the device.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9CE639-AA22-45F0-9573-11C81B310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79453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B283C-9792-4ED6-B5F3-013816E5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BAD46-290F-4921-B202-2B32B001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929657-A96C-4BE6-BB09-4BF99A9F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8E0DF-76AF-455A-A2CE-5B927572D0FD}"/>
              </a:ext>
            </a:extLst>
          </p:cNvPr>
          <p:cNvSpPr/>
          <p:nvPr/>
        </p:nvSpPr>
        <p:spPr>
          <a:xfrm>
            <a:off x="151076" y="1825626"/>
            <a:ext cx="1799942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Rome Database use Background thread to access the data so we use three thread one for the disk input and output ‘database’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second for Internet the third is the main thread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A3EFD3-F4DA-41F6-8BD0-D4210E20F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66104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7E0693-9425-4E83-94B8-09F8F4EE6FB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393" b="939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234D38-5A0A-43EF-ACBD-DB2B2F9B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68C2E-77FB-4B2A-98B6-78C70721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9F9DC-4FA0-4D37-B334-D1C85B7A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7F2-E6C0-4BE0-9310-240648849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use Pixabay API to get the images from the server </a:t>
            </a:r>
          </a:p>
          <a:p>
            <a:r>
              <a:rPr lang="en-US" dirty="0"/>
              <a:t>https://pixabay.com/api/docs/</a:t>
            </a:r>
          </a:p>
        </p:txBody>
      </p:sp>
    </p:spTree>
    <p:extLst>
      <p:ext uri="{BB962C8B-B14F-4D97-AF65-F5344CB8AC3E}">
        <p14:creationId xmlns:p14="http://schemas.microsoft.com/office/powerpoint/2010/main" val="670124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34D38-5A0A-43EF-ACBD-DB2B2F9B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68C2E-77FB-4B2A-98B6-78C70721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9F9DC-4FA0-4D37-B334-D1C85B7A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CD7F2-E6C0-4BE0-9310-240648849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That will call the server to get images form the server</a:t>
            </a:r>
          </a:p>
          <a:p>
            <a:r>
              <a:rPr lang="en-US" dirty="0"/>
              <a:t>Class Image will get all data.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DDCB9E-805B-4F97-B730-098AC12823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393" b="9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1448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75CA1-A133-4A04-993D-E56F4DD4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28101-E1E6-496A-B349-4099D355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BBFEA-66BE-4A57-B01E-5009DF60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6" y="315803"/>
            <a:ext cx="9745717" cy="5481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976AC-21E6-4F04-A52C-5A215AE0C14C}"/>
              </a:ext>
            </a:extLst>
          </p:cNvPr>
          <p:cNvSpPr txBox="1"/>
          <p:nvPr/>
        </p:nvSpPr>
        <p:spPr>
          <a:xfrm>
            <a:off x="10034546" y="2321781"/>
            <a:ext cx="20673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Check The Network</a:t>
            </a:r>
          </a:p>
        </p:txBody>
      </p:sp>
    </p:spTree>
    <p:extLst>
      <p:ext uri="{BB962C8B-B14F-4D97-AF65-F5344CB8AC3E}">
        <p14:creationId xmlns:p14="http://schemas.microsoft.com/office/powerpoint/2010/main" val="3491441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375CA1-A133-4A04-993D-E56F4DD4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28101-E1E6-496A-B349-4099D355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76AC-21E6-4F04-A52C-5A215AE0C14C}"/>
              </a:ext>
            </a:extLst>
          </p:cNvPr>
          <p:cNvSpPr txBox="1"/>
          <p:nvPr/>
        </p:nvSpPr>
        <p:spPr>
          <a:xfrm>
            <a:off x="9796007" y="2321781"/>
            <a:ext cx="2395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Database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DC392-BB70-47BD-836F-F13B638A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" y="144392"/>
            <a:ext cx="9562768" cy="5653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393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9069D-86F2-4325-9C7C-908AEE0A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98679-EF3B-4F87-B339-55FC156C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71AD9-C8C8-4DD1-8756-3787FFDF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 View of The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378BF-AE04-4599-BDC5-A927A3405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video describe the scenario of how the application work</a:t>
            </a:r>
          </a:p>
        </p:txBody>
      </p:sp>
      <p:pic>
        <p:nvPicPr>
          <p:cNvPr id="7" name="Pixabay">
            <a:hlinkClick r:id="" action="ppaction://media"/>
            <a:extLst>
              <a:ext uri="{FF2B5EF4-FFF2-40B4-BE49-F238E27FC236}">
                <a16:creationId xmlns:a16="http://schemas.microsoft.com/office/drawing/2014/main" id="{15AA72FF-9DCF-4750-A1AA-74D9FCE7AB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2876" y="393919"/>
            <a:ext cx="2579688" cy="5403850"/>
          </a:xfrm>
        </p:spPr>
      </p:pic>
    </p:spTree>
    <p:extLst>
      <p:ext uri="{BB962C8B-B14F-4D97-AF65-F5344CB8AC3E}">
        <p14:creationId xmlns:p14="http://schemas.microsoft.com/office/powerpoint/2010/main" val="5083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Images To Favorite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show all descriptions about the image you want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Hassan Reda Elhefny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Images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 can download the image on your device and use it offline.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use permissions to use internet and access your storage to be able to download the image on your device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Hassan Reda Elhefny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 can search about the category of images you want like animals, cities,..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You will find animations to show you if this category has images or not.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H="1" flipV="1">
            <a:off x="636104" y="5597407"/>
            <a:ext cx="193963" cy="501243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B02FD7-5F0D-4FB6-A1A0-19B0D70510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210" r="10210"/>
          <a:stretch>
            <a:fillRect/>
          </a:stretch>
        </p:blipFill>
        <p:spPr>
          <a:xfrm>
            <a:off x="5696343" y="498944"/>
            <a:ext cx="6416144" cy="45348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7C702-D878-46DF-9477-ABA06008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B6BD8-113D-41E5-B0AE-682B0450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52506C-BF04-44FE-87DD-2E0D7EA8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9EA88-A53F-4392-B240-181732529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first activity is the login activity to enter your user name and password.</a:t>
            </a:r>
          </a:p>
          <a:p>
            <a:r>
              <a:rPr lang="en-US" dirty="0"/>
              <a:t>At the first time only then the program will save the user name and the password on the shared preferences and put the data into the views you just login.</a:t>
            </a:r>
          </a:p>
          <a:p>
            <a:r>
              <a:rPr lang="en-US" dirty="0"/>
              <a:t>At the top we put animation to feel happy when you use the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80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6FCB14-E1E1-4941-9002-CC48D907A6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210" r="10210"/>
          <a:stretch>
            <a:fillRect/>
          </a:stretch>
        </p:blipFill>
        <p:spPr>
          <a:xfrm>
            <a:off x="5704294" y="457200"/>
            <a:ext cx="6416144" cy="45348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BE1C6-C90D-4992-B06B-2C63E5901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D4BA-F507-4ED7-816B-BD88822D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BF64A-B20D-4A27-AB26-66CFE127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02496-B006-4C84-9B80-9B4A0D640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main activity contain four views and toolbar</a:t>
            </a:r>
          </a:p>
          <a:p>
            <a:r>
              <a:rPr lang="en-US" dirty="0"/>
              <a:t>The first view is EditText to search about any category you want.</a:t>
            </a:r>
          </a:p>
          <a:p>
            <a:r>
              <a:rPr lang="en-US" dirty="0"/>
              <a:t>The second is the RecyclerView to show all the images that get from the server.</a:t>
            </a:r>
          </a:p>
          <a:p>
            <a:r>
              <a:rPr lang="en-US" dirty="0"/>
              <a:t>The third view is the Floating Action Button to search.</a:t>
            </a:r>
          </a:p>
          <a:p>
            <a:r>
              <a:rPr lang="en-US" dirty="0"/>
              <a:t>The last view is the Button to show more images.</a:t>
            </a:r>
          </a:p>
        </p:txBody>
      </p:sp>
    </p:spTree>
    <p:extLst>
      <p:ext uri="{BB962C8B-B14F-4D97-AF65-F5344CB8AC3E}">
        <p14:creationId xmlns:p14="http://schemas.microsoft.com/office/powerpoint/2010/main" val="3328794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275E415-5B41-4C37-B5BA-4094CF06D7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210" r="10210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9FF16-B83F-42D5-B42F-3CF8F756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A1BD7-58E6-4D83-953A-1C2FE66F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C9897F-4EB4-45F7-B9F5-8EFE4092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Recycler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B62D4-A86C-4207-BD43-BC6583131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use CardView to show the data then we put LinearLayout with orientation vertical and put ImageView</a:t>
            </a:r>
          </a:p>
          <a:p>
            <a:r>
              <a:rPr lang="en-US" dirty="0"/>
              <a:t>Then we put another LinearLayout but the orientation is Horizontal and put three view the first is TextView with Drawable at Start to show the number of views.</a:t>
            </a:r>
          </a:p>
          <a:p>
            <a:r>
              <a:rPr lang="en-US" dirty="0"/>
              <a:t>Then we use ImageView To be able to add this image to the favorite or database.</a:t>
            </a:r>
          </a:p>
          <a:p>
            <a:r>
              <a:rPr lang="en-US" dirty="0"/>
              <a:t>The last view is the TextView with Drawable at start to show the number of downloads.  </a:t>
            </a:r>
          </a:p>
        </p:txBody>
      </p:sp>
    </p:spTree>
    <p:extLst>
      <p:ext uri="{BB962C8B-B14F-4D97-AF65-F5344CB8AC3E}">
        <p14:creationId xmlns:p14="http://schemas.microsoft.com/office/powerpoint/2010/main" val="3889946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B243B93-18D7-43C1-9078-8CA2E63BD3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210" r="10210"/>
          <a:stretch>
            <a:fillRect/>
          </a:stretch>
        </p:blipFill>
        <p:spPr>
          <a:xfrm>
            <a:off x="5712246" y="457200"/>
            <a:ext cx="6416144" cy="45348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FDF8C-391D-412D-9EE4-9FC94FD2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ABD2A-A286-49D0-9959-C0727D12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CBFF67-8155-4FC7-9278-DA0392F4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Activity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A8243-B337-42B4-9C5B-1C9E6E273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activity to show the details about the image you click.</a:t>
            </a:r>
          </a:p>
          <a:p>
            <a:r>
              <a:rPr lang="en-US" dirty="0"/>
              <a:t>And has the button at the end that can download the image at your device.</a:t>
            </a:r>
          </a:p>
          <a:p>
            <a:r>
              <a:rPr lang="en-US" dirty="0"/>
              <a:t>And also show the size of the image.</a:t>
            </a:r>
          </a:p>
        </p:txBody>
      </p:sp>
    </p:spTree>
    <p:extLst>
      <p:ext uri="{BB962C8B-B14F-4D97-AF65-F5344CB8AC3E}">
        <p14:creationId xmlns:p14="http://schemas.microsoft.com/office/powerpoint/2010/main" val="2454953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B9F18AF-332B-4F4A-B06A-22F2FCC735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210" r="10210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52EF8-4563-493C-8828-1E4100BD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Hassan Reda Elhefny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E40EF-BC3E-4414-8554-D5CEF331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716B9A-3FB9-4FFB-B99B-8325F3DF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Activity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B3FC21-425E-4F9B-9B67-7DF4BCDF7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activity to show all images on the database you add by clicking on the heart image</a:t>
            </a:r>
          </a:p>
        </p:txBody>
      </p:sp>
    </p:spTree>
    <p:extLst>
      <p:ext uri="{BB962C8B-B14F-4D97-AF65-F5344CB8AC3E}">
        <p14:creationId xmlns:p14="http://schemas.microsoft.com/office/powerpoint/2010/main" val="2219445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75</TotalTime>
  <Words>587</Words>
  <Application>Microsoft Office PowerPoint</Application>
  <PresentationFormat>Widescreen</PresentationFormat>
  <Paragraphs>86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Office Theme</vt:lpstr>
      <vt:lpstr>Pixabay</vt:lpstr>
      <vt:lpstr>Add Images To Favorite</vt:lpstr>
      <vt:lpstr>Download Images</vt:lpstr>
      <vt:lpstr>Search</vt:lpstr>
      <vt:lpstr>Login Activity</vt:lpstr>
      <vt:lpstr>Main Activity</vt:lpstr>
      <vt:lpstr>Recycler Design</vt:lpstr>
      <vt:lpstr>Detail Activity</vt:lpstr>
      <vt:lpstr>Favorite Activity</vt:lpstr>
      <vt:lpstr>User Favorite Image Entity</vt:lpstr>
      <vt:lpstr>Data Access Object</vt:lpstr>
      <vt:lpstr>Rome Database</vt:lpstr>
      <vt:lpstr>Executor</vt:lpstr>
      <vt:lpstr> </vt:lpstr>
      <vt:lpstr> </vt:lpstr>
      <vt:lpstr>PowerPoint Presentation</vt:lpstr>
      <vt:lpstr>PowerPoint Presentation</vt:lpstr>
      <vt:lpstr>The Over View of The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Pixabay</dc:title>
  <dc:creator>Hassan Reda</dc:creator>
  <cp:lastModifiedBy>Hassan Reda</cp:lastModifiedBy>
  <cp:revision>8</cp:revision>
  <dcterms:created xsi:type="dcterms:W3CDTF">2021-02-10T11:53:58Z</dcterms:created>
  <dcterms:modified xsi:type="dcterms:W3CDTF">2021-02-10T13:21:54Z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